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59" r:id="rId4"/>
    <p:sldId id="289" r:id="rId5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91D"/>
    <a:srgbClr val="9F60CE"/>
    <a:srgbClr val="B889DB"/>
    <a:srgbClr val="9933FF"/>
    <a:srgbClr val="15A0AF"/>
    <a:srgbClr val="45D9E9"/>
    <a:srgbClr val="EB7525"/>
    <a:srgbClr val="1D9A7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9BDD-6F96-4615-AE00-0F3DC1012AD1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67E6-90C1-4D15-A8E7-C9388ADD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9A665545-BA2D-4D80-A7C8-FD50693BB21D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124AF89-C103-4D50-8487-28AE6B6B8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4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7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2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9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IS457</a:t>
            </a:r>
            <a:b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</a:br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Mobile Applications</a:t>
            </a:r>
            <a:endParaRPr lang="en-GB" sz="5400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07"/>
            <a:ext cx="9144000" cy="10025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Perpetua" panose="02020502060401020303" pitchFamily="18" charset="0"/>
              </a:rPr>
              <a:t>Lecture 2</a:t>
            </a:r>
          </a:p>
          <a:p>
            <a:r>
              <a:rPr lang="en-GB" sz="2800" b="1" dirty="0" smtClean="0">
                <a:latin typeface="Perpetua" panose="02020502060401020303" pitchFamily="18" charset="0"/>
              </a:rPr>
              <a:t>Mobile Framework</a:t>
            </a:r>
            <a:endParaRPr lang="en-GB" sz="2800" b="1" dirty="0">
              <a:latin typeface="Perpetua" panose="02020502060401020303" pitchFamily="18" charset="0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1"/>
          <a:stretch/>
        </p:blipFill>
        <p:spPr bwMode="auto">
          <a:xfrm>
            <a:off x="8556525" y="3105239"/>
            <a:ext cx="2857500" cy="27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Platform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Perpetua" panose="02020502060401020303" pitchFamily="18" charset="0"/>
              </a:rPr>
              <a:t>‘</a:t>
            </a:r>
            <a:r>
              <a:rPr lang="en-GB" dirty="0">
                <a:solidFill>
                  <a:srgbClr val="FF0000"/>
                </a:solidFill>
                <a:latin typeface="Perpetua" panose="02020502060401020303" pitchFamily="18" charset="0"/>
              </a:rPr>
              <a:t>android</a:t>
            </a:r>
            <a:r>
              <a:rPr lang="en-GB" dirty="0">
                <a:latin typeface="Perpetua" panose="02020502060401020303" pitchFamily="18" charset="0"/>
              </a:rPr>
              <a:t>’ signifies “</a:t>
            </a:r>
            <a:r>
              <a:rPr lang="en-GB" dirty="0">
                <a:solidFill>
                  <a:srgbClr val="FF0000"/>
                </a:solidFill>
                <a:latin typeface="Perpetua" panose="02020502060401020303" pitchFamily="18" charset="0"/>
              </a:rPr>
              <a:t>being human</a:t>
            </a:r>
            <a:r>
              <a:rPr lang="en-GB" dirty="0" smtClean="0">
                <a:latin typeface="Perpetua" panose="02020502060401020303" pitchFamily="18" charset="0"/>
              </a:rPr>
              <a:t>”.</a:t>
            </a:r>
          </a:p>
          <a:p>
            <a:r>
              <a:rPr lang="en-GB" dirty="0">
                <a:latin typeface="Perpetua" panose="02020502060401020303" pitchFamily="18" charset="0"/>
              </a:rPr>
              <a:t>O</a:t>
            </a:r>
            <a:r>
              <a:rPr lang="en-GB" dirty="0" smtClean="0">
                <a:latin typeface="Perpetua" panose="02020502060401020303" pitchFamily="18" charset="0"/>
              </a:rPr>
              <a:t>pen</a:t>
            </a:r>
            <a:r>
              <a:rPr lang="en-GB" dirty="0">
                <a:latin typeface="Perpetua" panose="02020502060401020303" pitchFamily="18" charset="0"/>
              </a:rPr>
              <a:t>, free </a:t>
            </a:r>
            <a:r>
              <a:rPr lang="en-GB" dirty="0" smtClean="0">
                <a:latin typeface="Perpetua" panose="02020502060401020303" pitchFamily="18" charset="0"/>
              </a:rPr>
              <a:t>designed </a:t>
            </a:r>
            <a:r>
              <a:rPr lang="en-GB" dirty="0">
                <a:latin typeface="Perpetua" panose="02020502060401020303" pitchFamily="18" charset="0"/>
              </a:rPr>
              <a:t>primarily for touch screen </a:t>
            </a:r>
            <a:r>
              <a:rPr lang="en-GB" dirty="0" smtClean="0">
                <a:latin typeface="Perpetua" panose="02020502060401020303" pitchFamily="18" charset="0"/>
              </a:rPr>
              <a:t>devices.</a:t>
            </a:r>
          </a:p>
          <a:p>
            <a:r>
              <a:rPr lang="en-GB" dirty="0">
                <a:latin typeface="Perpetua" panose="02020502060401020303" pitchFamily="18" charset="0"/>
              </a:rPr>
              <a:t>D</a:t>
            </a:r>
            <a:r>
              <a:rPr lang="en-GB" dirty="0" smtClean="0">
                <a:latin typeface="Perpetua" panose="02020502060401020303" pitchFamily="18" charset="0"/>
              </a:rPr>
              <a:t>esigned </a:t>
            </a:r>
            <a:r>
              <a:rPr lang="en-GB" dirty="0">
                <a:latin typeface="Perpetua" panose="02020502060401020303" pitchFamily="18" charset="0"/>
              </a:rPr>
              <a:t>in 2003, by Rich Miner, Nick Sears, </a:t>
            </a:r>
            <a:r>
              <a:rPr lang="en-GB" dirty="0" smtClean="0">
                <a:latin typeface="Perpetua" panose="02020502060401020303" pitchFamily="18" charset="0"/>
              </a:rPr>
              <a:t>and Chris </a:t>
            </a:r>
            <a:r>
              <a:rPr lang="en-GB" dirty="0">
                <a:latin typeface="Perpetua" panose="02020502060401020303" pitchFamily="18" charset="0"/>
              </a:rPr>
              <a:t>White, in Palo Alto, </a:t>
            </a:r>
            <a:r>
              <a:rPr lang="en-GB" dirty="0" smtClean="0">
                <a:latin typeface="Perpetua" panose="02020502060401020303" pitchFamily="18" charset="0"/>
              </a:rPr>
              <a:t>California.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In </a:t>
            </a:r>
            <a:r>
              <a:rPr lang="en-GB" dirty="0">
                <a:latin typeface="Perpetua" panose="02020502060401020303" pitchFamily="18" charset="0"/>
              </a:rPr>
              <a:t>2005, Android was purchased by </a:t>
            </a:r>
            <a:r>
              <a:rPr lang="en-GB" dirty="0" smtClean="0">
                <a:latin typeface="Perpetua" panose="02020502060401020303" pitchFamily="18" charset="0"/>
              </a:rPr>
              <a:t>Google.</a:t>
            </a:r>
          </a:p>
          <a:p>
            <a:r>
              <a:rPr lang="en-GB" dirty="0">
                <a:latin typeface="Perpetua" panose="02020502060401020303" pitchFamily="18" charset="0"/>
              </a:rPr>
              <a:t>O</a:t>
            </a:r>
            <a:r>
              <a:rPr lang="en-GB" dirty="0" smtClean="0">
                <a:latin typeface="Perpetua" panose="02020502060401020303" pitchFamily="18" charset="0"/>
              </a:rPr>
              <a:t>perating system based </a:t>
            </a:r>
            <a:r>
              <a:rPr lang="en-GB" dirty="0">
                <a:latin typeface="Perpetua" panose="02020502060401020303" pitchFamily="18" charset="0"/>
              </a:rPr>
              <a:t>on the Linux 2.6 kernel</a:t>
            </a:r>
            <a:endParaRPr lang="en-GB" dirty="0" smtClean="0">
              <a:latin typeface="Perpetua" panose="02020502060401020303" pitchFamily="18" charset="0"/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Image result for android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8" t="11141" r="15851" b="11943"/>
          <a:stretch/>
        </p:blipFill>
        <p:spPr bwMode="auto">
          <a:xfrm>
            <a:off x="8880106" y="3327885"/>
            <a:ext cx="2473694" cy="284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3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Framework</a:t>
            </a:r>
            <a:endParaRPr lang="en-GB" b="1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1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he Android software 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45" y="0"/>
            <a:ext cx="8152597" cy="677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81</Words>
  <Application>Microsoft Office PowerPoint</Application>
  <PresentationFormat>Widescreen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Andalus</vt:lpstr>
      <vt:lpstr>Arial</vt:lpstr>
      <vt:lpstr>Calibri</vt:lpstr>
      <vt:lpstr>Calibri Light</vt:lpstr>
      <vt:lpstr>Perpetua</vt:lpstr>
      <vt:lpstr>Times New Roman</vt:lpstr>
      <vt:lpstr>Office Theme</vt:lpstr>
      <vt:lpstr>IS457 Mobile Applications</vt:lpstr>
      <vt:lpstr>Android Platform</vt:lpstr>
      <vt:lpstr>Android Framework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</dc:title>
  <dc:creator>Z Zainab</dc:creator>
  <cp:lastModifiedBy>Z Zainab</cp:lastModifiedBy>
  <cp:revision>239</cp:revision>
  <cp:lastPrinted>2017-10-08T21:54:01Z</cp:lastPrinted>
  <dcterms:created xsi:type="dcterms:W3CDTF">2017-08-07T18:19:33Z</dcterms:created>
  <dcterms:modified xsi:type="dcterms:W3CDTF">2019-12-15T16:03:40Z</dcterms:modified>
</cp:coreProperties>
</file>